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0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7"/>
  </p:normalViewPr>
  <p:slideViewPr>
    <p:cSldViewPr snapToGrid="0" snapToObjects="1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B081F1-7FB3-9A40-A6A0-2DE02A0292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A5F0ACF-7154-4A48-877F-CB7595DFEC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81D56F-9913-134E-8B54-CE514F293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D9C5-21FC-AB4A-A5C8-790F101DCD30}" type="datetimeFigureOut">
              <a:rPr kumimoji="1" lang="ko-KR" altLang="en-US" smtClean="0"/>
              <a:t>2021. 8. 13.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08F3BA-5246-2045-8B8C-D7707A646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8EFF75-BDCF-F241-8318-FE8964E89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053C3-7D28-A54B-8538-BCCE66BBD9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22252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6D8699-D63F-A84C-87CB-DAB4D938C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BB94E52-78E2-9048-AC0C-5FCF620458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4DB5EF-34C2-644B-962F-44F1D8BCD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D9C5-21FC-AB4A-A5C8-790F101DCD30}" type="datetimeFigureOut">
              <a:rPr kumimoji="1" lang="ko-KR" altLang="en-US" smtClean="0"/>
              <a:t>2021. 8. 13.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A82B6A-2F0C-754D-A82B-BBB8BA264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BBB86F-5F03-AD48-A461-22CB14A0E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053C3-7D28-A54B-8538-BCCE66BBD9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63988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2B1E01C-3DD3-AF4B-908B-88ACDF4160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078897D-8BA7-CB45-A8C9-AB3A9E3525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7F7E69-D310-384A-A94A-CCD50939B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D9C5-21FC-AB4A-A5C8-790F101DCD30}" type="datetimeFigureOut">
              <a:rPr kumimoji="1" lang="ko-KR" altLang="en-US" smtClean="0"/>
              <a:t>2021. 8. 13.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DC6552-2AE7-3B49-8B07-3E975DE61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F6A2A7-573D-A048-99EB-EA6B65B03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053C3-7D28-A54B-8538-BCCE66BBD9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17684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F592D3-530A-8C4B-94BD-AEC0FE146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8EDB46-EE74-1942-83FC-D8F2B5BCDB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E546A3-FCBA-F64A-BAA8-97A3273AC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D9C5-21FC-AB4A-A5C8-790F101DCD30}" type="datetimeFigureOut">
              <a:rPr kumimoji="1" lang="ko-KR" altLang="en-US" smtClean="0"/>
              <a:t>2021. 8. 13.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4F86E2-B28C-3746-B3B1-88B841D18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3B7B78-E5CF-D94B-A8E1-AD5AD6784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053C3-7D28-A54B-8538-BCCE66BBD9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77586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FC06E0-D834-8447-9B84-F16C10D50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9A67DC-8C0D-904B-9EC9-68BC593D3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44C71C-4780-8349-8DDC-073ED5F08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D9C5-21FC-AB4A-A5C8-790F101DCD30}" type="datetimeFigureOut">
              <a:rPr kumimoji="1" lang="ko-KR" altLang="en-US" smtClean="0"/>
              <a:t>2021. 8. 13.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90AC1B-EE84-2C4C-BAA6-DE361BB57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26B458-8862-5541-991F-D46F4F12A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053C3-7D28-A54B-8538-BCCE66BBD9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83280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356C89-892B-9C41-8DF5-1193C3FEB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8FF21E-B6BD-814A-8CCB-BEC03533D8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5F787D2-C93E-484D-B777-2D8D27F5D5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D32C00-B56D-FE41-9ABC-2B145746D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D9C5-21FC-AB4A-A5C8-790F101DCD30}" type="datetimeFigureOut">
              <a:rPr kumimoji="1" lang="ko-KR" altLang="en-US" smtClean="0"/>
              <a:t>2021. 8. 13.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A1C0E2-40FC-354D-8C03-3857A89E2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2BCB85-DC54-5442-A6BA-E0EA6F004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053C3-7D28-A54B-8538-BCCE66BBD9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07929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B2F549-71DE-B04B-BF4C-B597E5F59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49FF7AA-92BD-EF4B-889E-4C087722B2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B9DA9C4-83C0-F540-8961-417B4E8B83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5BFD25E-7DE3-CD4D-8EB4-42F091285E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B623DD8-F173-B54D-99E4-3BDF0295EC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C994E1E-B00A-D147-AB5F-F54E611BB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D9C5-21FC-AB4A-A5C8-790F101DCD30}" type="datetimeFigureOut">
              <a:rPr kumimoji="1" lang="ko-KR" altLang="en-US" smtClean="0"/>
              <a:t>2021. 8. 13.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AAB31D8-6921-A147-B085-685769F57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A3E260F-BDB0-3346-86FF-180FE5C99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053C3-7D28-A54B-8538-BCCE66BBD9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82788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27574C-D18C-D747-9488-06F140EC4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49C177-7BB0-5D4F-A0DD-E31018E73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D9C5-21FC-AB4A-A5C8-790F101DCD30}" type="datetimeFigureOut">
              <a:rPr kumimoji="1" lang="ko-KR" altLang="en-US" smtClean="0"/>
              <a:t>2021. 8. 13.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3B5C0BD-E47E-7F45-B946-5060FBD97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FFA77B0-C4D4-CF47-B5EC-96253DC32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053C3-7D28-A54B-8538-BCCE66BBD9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48970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9AB53B1-11F5-144F-8FB6-F673C315B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D9C5-21FC-AB4A-A5C8-790F101DCD30}" type="datetimeFigureOut">
              <a:rPr kumimoji="1" lang="ko-KR" altLang="en-US" smtClean="0"/>
              <a:t>2021. 8. 13.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DC2E68A-6B33-6844-9B12-BBF5B74CA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F75260D-75E0-7A42-A8E4-EDC5C568A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053C3-7D28-A54B-8538-BCCE66BBD9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6756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654CD6-BED4-C84C-BA45-8E4A0ADD2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BDD971-4D5B-C847-A841-3E3F812836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92FB89-8B6B-DD43-BFD6-D4042AC4F8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CA0FB9-7760-3140-A62F-103C4F34A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D9C5-21FC-AB4A-A5C8-790F101DCD30}" type="datetimeFigureOut">
              <a:rPr kumimoji="1" lang="ko-KR" altLang="en-US" smtClean="0"/>
              <a:t>2021. 8. 13.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D79689-D2B9-444C-8238-DCA7CA81D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C9BD80-19CC-F748-B8F7-F4FF3AC2F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053C3-7D28-A54B-8538-BCCE66BBD9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8022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CC0CEF-D3F1-CB4C-B94E-E40E6ABA5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3E59DD-293E-7C4E-A55A-9C7FF7FF77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184C672-C7B7-8349-8154-CD75251BF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B8F9F40-4F08-B34E-819E-876509C2D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D9C5-21FC-AB4A-A5C8-790F101DCD30}" type="datetimeFigureOut">
              <a:rPr kumimoji="1" lang="ko-KR" altLang="en-US" smtClean="0"/>
              <a:t>2021. 8. 13.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E7B69EB-4474-0240-98EF-66E3EC868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54D36E-69E7-784A-8813-3CE8784EF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053C3-7D28-A54B-8538-BCCE66BBD9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42305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F7C9433-0EE3-164E-924E-4FF7BE21A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76DF21-C7FC-104E-969C-F0DA932F3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46FA69-743F-544B-879D-9559593B59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DD9C5-21FC-AB4A-A5C8-790F101DCD30}" type="datetimeFigureOut">
              <a:rPr kumimoji="1" lang="ko-KR" altLang="en-US" smtClean="0"/>
              <a:t>2021. 8. 13.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27C077-9AAD-8B4D-9FE6-EFBF5171F0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4B41DD-11AC-4B45-8EEF-B5FD12BE7C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1053C3-7D28-A54B-8538-BCCE66BBD9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02640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27A52-E023-2140-BFEB-60392F3E2B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Recap</a:t>
            </a:r>
            <a:endParaRPr kumimoji="1" lang="ko-KR" altLang="en-US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51DBDA-EC35-AA4E-949F-F1CC3A59D4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20210813</a:t>
            </a:r>
            <a:endParaRPr kumimoji="1" lang="ko-KR" altLang="en-US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58722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70AACDE4-D484-7B45-B00B-1DF282490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u="sng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뉴스 분석 프로그램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64B762E-4FFF-9A4A-A38B-CCD2D01E1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2873"/>
            <a:ext cx="4520737" cy="347225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DC698D3-43F0-274F-A352-DA99151CA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4570" y="0"/>
            <a:ext cx="5007429" cy="1925531"/>
          </a:xfrm>
          <a:prstGeom prst="rect">
            <a:avLst/>
          </a:prstGeom>
        </p:spPr>
      </p:pic>
      <p:pic>
        <p:nvPicPr>
          <p:cNvPr id="14" name="내용 개체 틀 4">
            <a:extLst>
              <a:ext uri="{FF2B5EF4-FFF2-40B4-BE49-F238E27FC236}">
                <a16:creationId xmlns:a16="http://schemas.microsoft.com/office/drawing/2014/main" id="{D2011907-A1BE-4A47-A2EB-CEA189F31D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3084" y="3937000"/>
            <a:ext cx="4470400" cy="2921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A8B0BEA-9638-464B-A1F5-C532181866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5380" y="1925531"/>
            <a:ext cx="6508420" cy="2434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973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DCC000A7-33DE-D74A-BFFD-436ADCCB3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b="1" u="sng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Progress</a:t>
            </a:r>
            <a:endParaRPr kumimoji="1" lang="ko-KR" altLang="en-US" b="1" u="sng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A443124-FB81-6B4C-9AA0-2901A062D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1690688"/>
            <a:ext cx="11938000" cy="436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640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DCC000A7-33DE-D74A-BFFD-436ADCCB3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u="sng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분석 사례 수집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99971F6-6DDE-634E-9DCD-DE8897200B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797" b="5324"/>
          <a:stretch/>
        </p:blipFill>
        <p:spPr>
          <a:xfrm>
            <a:off x="-566057" y="2675460"/>
            <a:ext cx="7287491" cy="354715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87F6FAD-9F2D-3E44-847C-03540BC495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324" b="5324"/>
          <a:stretch/>
        </p:blipFill>
        <p:spPr>
          <a:xfrm>
            <a:off x="5037622" y="40147"/>
            <a:ext cx="6351803" cy="35471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286931-EE87-BE42-8E03-6734A17D15C3}"/>
              </a:ext>
            </a:extLst>
          </p:cNvPr>
          <p:cNvSpPr txBox="1"/>
          <p:nvPr/>
        </p:nvSpPr>
        <p:spPr>
          <a:xfrm>
            <a:off x="838200" y="1321356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공공데이터</a:t>
            </a:r>
            <a:endParaRPr kumimoji="1" lang="ko-KR" altLang="en-US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9AA659B-C451-9848-86D3-C1C1377A75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336" t="19267" r="10102" b="20520"/>
          <a:stretch/>
        </p:blipFill>
        <p:spPr>
          <a:xfrm>
            <a:off x="5771407" y="3414156"/>
            <a:ext cx="6420593" cy="3424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879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DCC000A7-33DE-D74A-BFFD-436ADCCB3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u="sng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분석 사례 수집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286931-EE87-BE42-8E03-6734A17D15C3}"/>
              </a:ext>
            </a:extLst>
          </p:cNvPr>
          <p:cNvSpPr txBox="1"/>
          <p:nvPr/>
        </p:nvSpPr>
        <p:spPr>
          <a:xfrm>
            <a:off x="838200" y="1321356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분석 방법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EB52BE6-F44F-F748-80CE-BC51840299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518" t="36078" r="22026" b="18505"/>
          <a:stretch/>
        </p:blipFill>
        <p:spPr>
          <a:xfrm>
            <a:off x="285793" y="2176153"/>
            <a:ext cx="3218214" cy="250569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92B187D-B2F5-8748-A502-C05F4DAD05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13" t="19268" r="11508" b="17057"/>
          <a:stretch/>
        </p:blipFill>
        <p:spPr>
          <a:xfrm>
            <a:off x="3359170" y="3219719"/>
            <a:ext cx="6746731" cy="379355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84F768D-100B-B140-A3B3-3101F3F8E2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497" t="19268" r="11291" b="17403"/>
          <a:stretch/>
        </p:blipFill>
        <p:spPr>
          <a:xfrm>
            <a:off x="5290396" y="99743"/>
            <a:ext cx="6746730" cy="3749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471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DCC000A7-33DE-D74A-BFFD-436ADCCB3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u="sng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지역화폐 모니터링 시스템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642FF91-FEC8-F84B-90FF-47EC0CB63A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636" t="35325" r="14753" b="17230"/>
          <a:stretch/>
        </p:blipFill>
        <p:spPr>
          <a:xfrm>
            <a:off x="7018317" y="-31235"/>
            <a:ext cx="5173683" cy="237452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E625A97-0387-C947-AD2A-04E1AA5D2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4283" y="2343286"/>
            <a:ext cx="3487717" cy="377260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3446E543-5B63-2949-B895-83FC4CACAC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3780" y="3429000"/>
            <a:ext cx="4298240" cy="337404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A09621C-BC15-894C-A666-6F75E07951B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36" t="14892" r="4203" b="7706"/>
          <a:stretch/>
        </p:blipFill>
        <p:spPr>
          <a:xfrm>
            <a:off x="-112970" y="2399421"/>
            <a:ext cx="8817253" cy="4450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671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DCC000A7-33DE-D74A-BFFD-436ADCCB3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u="sng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지역화폐 모니터링 시스템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0915832-5DDB-E942-8B1A-915A454D0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320" y="1706933"/>
            <a:ext cx="10769132" cy="453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67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DCC000A7-33DE-D74A-BFFD-436ADCCB3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u="sng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지역화폐 모니터링 시스템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DBE72FF-0D19-B942-95CA-4942672F5E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065" b="7879"/>
          <a:stretch/>
        </p:blipFill>
        <p:spPr>
          <a:xfrm>
            <a:off x="609600" y="1573479"/>
            <a:ext cx="10972800" cy="5284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22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70AACDE4-D484-7B45-B00B-1DF282490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u="sng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사내 데이터 분석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E2C676-1F17-A348-AEED-076C25109060}"/>
              </a:ext>
            </a:extLst>
          </p:cNvPr>
          <p:cNvSpPr txBox="1"/>
          <p:nvPr/>
        </p:nvSpPr>
        <p:spPr>
          <a:xfrm>
            <a:off x="838200" y="1321356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매출 시각화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46D3CBF-8023-1D42-9207-B5573CC9C6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00" t="19268" r="3067" b="19268"/>
          <a:stretch/>
        </p:blipFill>
        <p:spPr>
          <a:xfrm>
            <a:off x="0" y="1696731"/>
            <a:ext cx="6685809" cy="346453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7392B83-F1ED-394F-9ED3-15555862C3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028" y="3428999"/>
            <a:ext cx="7137972" cy="333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558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70AACDE4-D484-7B45-B00B-1DF282490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u="sng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사내 데이터 분석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E2C676-1F17-A348-AEED-076C25109060}"/>
              </a:ext>
            </a:extLst>
          </p:cNvPr>
          <p:cNvSpPr txBox="1"/>
          <p:nvPr/>
        </p:nvSpPr>
        <p:spPr>
          <a:xfrm>
            <a:off x="838200" y="1321356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공사 쇼핑몰 데이터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D22A960-40D1-914E-AD7D-20DD2EBB5F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341" t="12859"/>
          <a:stretch/>
        </p:blipFill>
        <p:spPr>
          <a:xfrm>
            <a:off x="6986649" y="938743"/>
            <a:ext cx="4572000" cy="301142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62ECE7A-69B7-8249-BFD2-96BB83152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56676"/>
            <a:ext cx="7540831" cy="314005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6B640CA-98CF-0142-8398-45BB71948F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4537" y="4413545"/>
            <a:ext cx="9193068" cy="244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545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380</TotalTime>
  <Words>35</Words>
  <Application>Microsoft Macintosh PowerPoint</Application>
  <PresentationFormat>와이드스크린</PresentationFormat>
  <Paragraphs>15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NanumBarunGothic</vt:lpstr>
      <vt:lpstr>Arial</vt:lpstr>
      <vt:lpstr>Office 테마</vt:lpstr>
      <vt:lpstr>Recap</vt:lpstr>
      <vt:lpstr>Progress</vt:lpstr>
      <vt:lpstr>분석 사례 수집</vt:lpstr>
      <vt:lpstr>분석 사례 수집</vt:lpstr>
      <vt:lpstr>지역화폐 모니터링 시스템</vt:lpstr>
      <vt:lpstr>지역화폐 모니터링 시스템</vt:lpstr>
      <vt:lpstr>지역화폐 모니터링 시스템</vt:lpstr>
      <vt:lpstr>사내 데이터 분석</vt:lpstr>
      <vt:lpstr>사내 데이터 분석</vt:lpstr>
      <vt:lpstr>뉴스 분석 프로그램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Recap</dc:title>
  <dc:creator>Microsoft Office User</dc:creator>
  <cp:lastModifiedBy>Microsoft Office User</cp:lastModifiedBy>
  <cp:revision>1</cp:revision>
  <dcterms:created xsi:type="dcterms:W3CDTF">2021-08-12T23:29:16Z</dcterms:created>
  <dcterms:modified xsi:type="dcterms:W3CDTF">2021-08-13T05:49:45Z</dcterms:modified>
</cp:coreProperties>
</file>

<file path=docProps/thumbnail.jpeg>
</file>